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T Sans Narrow"/>
      <p:regular r:id="rId12"/>
      <p:bold r:id="rId13"/>
    </p:embeddedFon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TSansNarrow-bold.fntdata"/><Relationship Id="rId12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d83d985d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d83d985d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’m a software consultant and do my work under the name of Saturday Morning Productions.  I help clients ship secure high quality code faster.  I’m also the creator and host of the Weekly Dev Chat which is a virtual chat every mostly about software development.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host Legacy Code Rocks (stole idea for WDC).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Contact me via email, Slacks, or LinkedIn.  This is my picture on the Slacks.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69a1bc8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69a1bc8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 is </a:t>
            </a:r>
            <a:r>
              <a:rPr lang="en"/>
              <a:t>pronounced</a:t>
            </a:r>
            <a:r>
              <a:rPr lang="en"/>
              <a:t> B-A-sh.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of World of Warcraft, but I’ve never played the game.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refactoring </a:t>
            </a:r>
            <a:r>
              <a:rPr lang="en"/>
              <a:t>exercise.  See requirements.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69a1bc8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69a1bc8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the definition of refactoring: Changing existing source code without changing its external behavior.  The user, developer or not, should not notice any differences.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Popularized</a:t>
            </a:r>
            <a:r>
              <a:rPr lang="en"/>
              <a:t> by the Martin Fowler books.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refactor?  Understand existing code.  Make future changes easier.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4834fc6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4834fc6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worry about refactoring code that does not change often.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developers are avoiding code </a:t>
            </a:r>
            <a:r>
              <a:rPr lang="en"/>
              <a:t>because</a:t>
            </a:r>
            <a:r>
              <a:rPr lang="en"/>
              <a:t> it is hard to change.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6ef10ea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6ef10ea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r>
              <a:rPr lang="en"/>
              <a:t> we need Conjured Mana Cakes soon.  Then followed up by a couple other item types.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10fedfaf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10fedfaf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the audience and EDMUG. 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saturdaymp.com" TargetMode="External"/><Relationship Id="rId4" Type="http://schemas.openxmlformats.org/officeDocument/2006/relationships/hyperlink" Target="mailto:chris.cumming@satudaymp.com" TargetMode="External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hyperlink" Target="http://weeklydevchat.com/" TargetMode="External"/><Relationship Id="rId6" Type="http://schemas.openxmlformats.org/officeDocument/2006/relationships/hyperlink" Target="https://www.legacycode.rocks/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garybernhardt/dotfiles/blob/main/bin/git-churn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emilybache/GildedRose-Refactoring-Kata" TargetMode="External"/><Relationship Id="rId4" Type="http://schemas.openxmlformats.org/officeDocument/2006/relationships/hyperlink" Target="https://www.youtube.com/@EmilyBache-tech-coach" TargetMode="External"/><Relationship Id="rId11" Type="http://schemas.openxmlformats.org/officeDocument/2006/relationships/image" Target="../media/image5.png"/><Relationship Id="rId10" Type="http://schemas.openxmlformats.org/officeDocument/2006/relationships/hyperlink" Target="https://github.com/saturdaymp-examples/a-refactoring-tale" TargetMode="External"/><Relationship Id="rId9" Type="http://schemas.openxmlformats.org/officeDocument/2006/relationships/hyperlink" Target="mailto:chris.cumming@satudaymp.com" TargetMode="External"/><Relationship Id="rId5" Type="http://schemas.openxmlformats.org/officeDocument/2006/relationships/hyperlink" Target="https://refactoring.com/" TargetMode="External"/><Relationship Id="rId6" Type="http://schemas.openxmlformats.org/officeDocument/2006/relationships/hyperlink" Target="https://understandlegacycode.com/" TargetMode="External"/><Relationship Id="rId7" Type="http://schemas.openxmlformats.org/officeDocument/2006/relationships/hyperlink" Target="https://legacycode.rocks/" TargetMode="External"/><Relationship Id="rId8" Type="http://schemas.openxmlformats.org/officeDocument/2006/relationships/hyperlink" Target="https://www.youtube.com/@saturdaym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Something's Rotten at the Gilded Rose: A Refactoring Tale</a:t>
            </a:r>
            <a:endParaRPr sz="49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 (i.e. Shameless Self Promotion)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Consultant</a:t>
            </a:r>
            <a:br>
              <a:rPr lang="en"/>
            </a:b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https://saturdaymp.com</a:t>
            </a:r>
            <a:r>
              <a:rPr lang="en" sz="1200"/>
              <a:t>		</a:t>
            </a:r>
            <a:br>
              <a:rPr lang="en" sz="1200"/>
            </a:b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chris.cumming@satudaymp.com</a:t>
            </a:r>
            <a:r>
              <a:rPr lang="en" sz="1200"/>
              <a:t>         </a:t>
            </a:r>
            <a:br>
              <a:rPr lang="en" sz="1200"/>
            </a:br>
            <a:br>
              <a:rPr lang="en" sz="1200"/>
            </a:br>
            <a:r>
              <a:rPr lang="en"/>
              <a:t>Host of: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http://weeklydevchat.com/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https://www.legacycode.rocks/</a:t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Slacks</a:t>
            </a:r>
            <a:br>
              <a:rPr lang="en"/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Chris C on 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Dev Edmonton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Legacy Code Rocks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YegSec</a:t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5575" y="1370502"/>
            <a:ext cx="4083550" cy="1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7600" y="2840875"/>
            <a:ext cx="1600225" cy="16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5575" y="2762375"/>
            <a:ext cx="28575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5575" y="3846815"/>
            <a:ext cx="3137549" cy="627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Gilded Rose Kata?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Refactoring </a:t>
            </a:r>
            <a:r>
              <a:rPr lang="en"/>
              <a:t>exercise created by Terry Hughes and expanded by Emily Bache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925" y="1923500"/>
            <a:ext cx="3776826" cy="23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025" y="1923500"/>
            <a:ext cx="2571850" cy="25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Refactoring?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266325"/>
            <a:ext cx="514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existing source code without changing its external behavior.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00" y="2114625"/>
            <a:ext cx="1745425" cy="22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675" y="713789"/>
            <a:ext cx="3715924" cy="37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Churn to Know when to Refactor	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266325"/>
            <a:ext cx="5374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often a file is changed the more </a:t>
            </a:r>
            <a:r>
              <a:rPr lang="en"/>
              <a:t>benefit</a:t>
            </a:r>
            <a:r>
              <a:rPr lang="en"/>
              <a:t> you will get from refactoring it.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Churn Script: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https://github.com/garybernhardt/dotfiles/blob/main/bin/git-churn</a:t>
            </a:r>
            <a:br>
              <a:rPr lang="en"/>
            </a:br>
            <a:br>
              <a:rPr lang="en"/>
            </a:br>
            <a:r>
              <a:rPr lang="en"/>
              <a:t> git log --all -M -C --name-only --format='format:' | sort | grep -v '^$' | uniq -c | sort -n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474" y="1383050"/>
            <a:ext cx="2223299" cy="296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Refactoring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266325"/>
            <a:ext cx="4991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Can’t edit or inherit item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 timeline for Conjured Mana Cakes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Camping rule: leave things better than you found them.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just one of </a:t>
            </a:r>
            <a:r>
              <a:rPr lang="en"/>
              <a:t>many</a:t>
            </a:r>
            <a:r>
              <a:rPr lang="en"/>
              <a:t> ways to refactor this kata.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300" y="1530875"/>
            <a:ext cx="3708000" cy="27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266325"/>
            <a:ext cx="429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Gilded Rose Kata: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https://github.com/emilybache/GildedRose-Refactoring-Kata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https://www.youtube.com/@EmilyBache-tech-coach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Refactoring (Martin Fowler):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https://refactoring.com/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Understand Legacy Code: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https://understandlegacycode.com/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Legacy Code Rocks: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https://legacycode.rocks/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SaturdayMP Videos: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https://www.youtube.com/@saturdaymp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4603800" y="1152425"/>
            <a:ext cx="429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444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Contact</a:t>
            </a:r>
            <a:br>
              <a:rPr lang="en" sz="1200"/>
            </a:br>
            <a:r>
              <a:rPr lang="en" sz="12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chris.cumming@satudaymp.com</a:t>
            </a:r>
            <a:br>
              <a:rPr lang="en" sz="1200"/>
            </a:br>
            <a:r>
              <a:rPr lang="en" sz="1200"/>
              <a:t>         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Chris C on Slack: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Dev Edmonton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Legacy Code Rocks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   YegSec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Slides</a:t>
            </a:r>
            <a: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2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https://github.com/saturdaymp-examples/a-refactoring-tale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0675" y="1899925"/>
            <a:ext cx="1482450" cy="14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